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78" r:id="rId3"/>
  </p:sldMasterIdLst>
  <p:notesMasterIdLst>
    <p:notesMasterId r:id="rId13"/>
  </p:notesMasterIdLst>
  <p:sldIdLst>
    <p:sldId id="256" r:id="rId4"/>
    <p:sldId id="322" r:id="rId5"/>
    <p:sldId id="323" r:id="rId6"/>
    <p:sldId id="325" r:id="rId7"/>
    <p:sldId id="326" r:id="rId8"/>
    <p:sldId id="327" r:id="rId9"/>
    <p:sldId id="324" r:id="rId10"/>
    <p:sldId id="284" r:id="rId11"/>
    <p:sldId id="32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89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320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1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0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Keeping up 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        Lessons of Hanoi</a:t>
            </a: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3728</TotalTime>
  <Words>114</Words>
  <Application>Microsoft Macintosh PowerPoint</Application>
  <PresentationFormat>Widescreen</PresentationFormat>
  <Paragraphs>43</Paragraphs>
  <Slides>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C64 Pro Mono</vt:lpstr>
      <vt:lpstr>Calibri</vt:lpstr>
      <vt:lpstr>Century Gothic</vt:lpstr>
      <vt:lpstr>Wingdings 3</vt:lpstr>
      <vt:lpstr>Ion</vt:lpstr>
      <vt:lpstr>Blank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223</cp:revision>
  <dcterms:created xsi:type="dcterms:W3CDTF">2022-06-17T15:35:12Z</dcterms:created>
  <dcterms:modified xsi:type="dcterms:W3CDTF">2025-01-28T01:40:12Z</dcterms:modified>
</cp:coreProperties>
</file>